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Proxima Nova"/>
      <p:regular r:id="rId40"/>
      <p:bold r:id="rId41"/>
      <p:italic r:id="rId42"/>
      <p:boldItalic r:id="rId43"/>
    </p:embeddedFont>
    <p:embeddedFont>
      <p:font typeface="Proxima Nova Semibold"/>
      <p:regular r:id="rId44"/>
      <p:bold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regular.fntdata"/><Relationship Id="rId20" Type="http://schemas.openxmlformats.org/officeDocument/2006/relationships/slide" Target="slides/slide15.xml"/><Relationship Id="rId42" Type="http://schemas.openxmlformats.org/officeDocument/2006/relationships/font" Target="fonts/ProximaNova-italic.fntdata"/><Relationship Id="rId41" Type="http://schemas.openxmlformats.org/officeDocument/2006/relationships/font" Target="fonts/ProximaNova-bold.fntdata"/><Relationship Id="rId22" Type="http://schemas.openxmlformats.org/officeDocument/2006/relationships/slide" Target="slides/slide17.xml"/><Relationship Id="rId44" Type="http://schemas.openxmlformats.org/officeDocument/2006/relationships/font" Target="fonts/ProximaNovaSemibold-regular.fntdata"/><Relationship Id="rId21" Type="http://schemas.openxmlformats.org/officeDocument/2006/relationships/slide" Target="slides/slide16.xml"/><Relationship Id="rId43" Type="http://schemas.openxmlformats.org/officeDocument/2006/relationships/font" Target="fonts/ProximaNova-boldItalic.fntdata"/><Relationship Id="rId24" Type="http://schemas.openxmlformats.org/officeDocument/2006/relationships/slide" Target="slides/slide19.xml"/><Relationship Id="rId46" Type="http://schemas.openxmlformats.org/officeDocument/2006/relationships/font" Target="fonts/ProximaNovaSemibold-boldItalic.fntdata"/><Relationship Id="rId23" Type="http://schemas.openxmlformats.org/officeDocument/2006/relationships/slide" Target="slides/slide18.xml"/><Relationship Id="rId45" Type="http://schemas.openxmlformats.org/officeDocument/2006/relationships/font" Target="fonts/ProximaNova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3744e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f3744e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f3744ee8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f3744ee8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24797414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24797414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524797414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524797414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524797414d_1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524797414d_1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524797414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524797414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24797414d_1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24797414d_1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524797414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524797414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524797414d_1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524797414d_1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524797414d_1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524797414d_1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524797414d_1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524797414d_1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24797414d_1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524797414d_1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524797414d_1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524797414d_1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524797414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524797414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24797414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24797414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524797414d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524797414d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524797414d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524797414d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524797414d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524797414d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524797414d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524797414d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524797414d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524797414d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524797414d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524797414d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524797414d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524797414d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524797414d_1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524797414d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524797414d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524797414d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524797414d_1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524797414d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524797414d_1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524797414d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524797414d_1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524797414d_1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524797414d_1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524797414d_1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524797414d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524797414d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524797414d_1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524797414d_1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524797414d_1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524797414d_1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524797414d_1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524797414d_1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524797414d_1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524797414d_1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2e260157a5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2e260157a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Relationship Id="rId4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jpg"/><Relationship Id="rId4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jpg"/><Relationship Id="rId4" Type="http://schemas.openxmlformats.org/officeDocument/2006/relationships/image" Target="../media/image2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jpg"/><Relationship Id="rId4" Type="http://schemas.openxmlformats.org/officeDocument/2006/relationships/image" Target="../media/image1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jpg"/><Relationship Id="rId4" Type="http://schemas.openxmlformats.org/officeDocument/2006/relationships/image" Target="../media/image1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jpg"/><Relationship Id="rId4" Type="http://schemas.openxmlformats.org/officeDocument/2006/relationships/image" Target="../media/image1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jpg"/><Relationship Id="rId4" Type="http://schemas.openxmlformats.org/officeDocument/2006/relationships/image" Target="../media/image2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094254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3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Teoría del Color</a:t>
            </a:r>
            <a:endParaRPr sz="43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183804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Proxima Nova"/>
                <a:ea typeface="Proxima Nova"/>
                <a:cs typeface="Proxima Nova"/>
                <a:sym typeface="Proxima Nova"/>
              </a:rPr>
              <a:t>Junio 2023</a:t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4724" y="560029"/>
            <a:ext cx="1754550" cy="17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870800" y="8011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 = LUZ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3325" y="1278126"/>
            <a:ext cx="5485752" cy="365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70800" y="1278125"/>
            <a:ext cx="3216300" cy="1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El color es luz y la luz es color.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Cuando los rayos de luz solar pasan a través de un prisma o lente, se descomponen en lo que se conoce como un espectro de luz.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858175" y="397700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CIRCULO CROMATICO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675" y="758825"/>
            <a:ext cx="6750349" cy="407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106" y="459925"/>
            <a:ext cx="7321945" cy="44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870800" y="8011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COLORES LUZ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870800" y="1278125"/>
            <a:ext cx="22317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PALETA </a:t>
            </a:r>
            <a:r>
              <a:rPr b="1"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RGB</a:t>
            </a: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1135825" y="2107725"/>
            <a:ext cx="153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R: RED / rojo</a:t>
            </a:r>
            <a:endParaRPr b="1" sz="1800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1135825" y="2789600"/>
            <a:ext cx="274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G</a:t>
            </a:r>
            <a:r>
              <a:rPr b="1" lang="es" sz="1800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: GREEN / verde</a:t>
            </a:r>
            <a:endParaRPr b="1" sz="1800">
              <a:solidFill>
                <a:srgbClr val="6AA84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1135825" y="3458325"/>
            <a:ext cx="186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1155CC"/>
                </a:solidFill>
                <a:latin typeface="Proxima Nova"/>
                <a:ea typeface="Proxima Nova"/>
                <a:cs typeface="Proxima Nova"/>
                <a:sym typeface="Proxima Nova"/>
              </a:rPr>
              <a:t>B</a:t>
            </a:r>
            <a:r>
              <a:rPr b="1" lang="es" sz="1800">
                <a:solidFill>
                  <a:srgbClr val="1155CC"/>
                </a:solidFill>
                <a:latin typeface="Proxima Nova"/>
                <a:ea typeface="Proxima Nova"/>
                <a:cs typeface="Proxima Nova"/>
                <a:sym typeface="Proxima Nova"/>
              </a:rPr>
              <a:t>: BLUE / azul</a:t>
            </a:r>
            <a:endParaRPr b="1" sz="1800">
              <a:solidFill>
                <a:srgbClr val="1155C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106" y="459925"/>
            <a:ext cx="7321945" cy="44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870800" y="8011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COLORES LUZ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870800" y="1278125"/>
            <a:ext cx="25965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PALETA </a:t>
            </a:r>
            <a:r>
              <a:rPr b="1"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RGB</a:t>
            </a: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se miden en Bytes del 0 al 255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1120175" y="2362500"/>
            <a:ext cx="1151700" cy="6981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1120175" y="3479325"/>
            <a:ext cx="1151700" cy="6981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2542375" y="2286300"/>
            <a:ext cx="1570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R 237</a:t>
            </a:r>
            <a:br>
              <a:rPr lang="es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G 112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B 27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2542375" y="3412725"/>
            <a:ext cx="1570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R 145</a:t>
            </a:r>
            <a:br>
              <a:rPr lang="es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G 199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B 67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475" y="311824"/>
            <a:ext cx="7830549" cy="473274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70800" y="8011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COLORES PIGMENTO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870800" y="1278125"/>
            <a:ext cx="22317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PALETA </a:t>
            </a:r>
            <a:r>
              <a:rPr b="1"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CMYK </a:t>
            </a:r>
            <a:endParaRPr b="1"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1135825" y="1943279"/>
            <a:ext cx="153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00FFFF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b="1" lang="es" sz="1800">
                <a:solidFill>
                  <a:srgbClr val="00FFFF"/>
                </a:solidFill>
                <a:latin typeface="Proxima Nova"/>
                <a:ea typeface="Proxima Nova"/>
                <a:cs typeface="Proxima Nova"/>
                <a:sym typeface="Proxima Nova"/>
              </a:rPr>
              <a:t>: CYAN</a:t>
            </a:r>
            <a:endParaRPr b="1" sz="1800">
              <a:solidFill>
                <a:srgbClr val="00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1135825" y="2625154"/>
            <a:ext cx="274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FF00FF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b="1" lang="es" sz="1800">
                <a:solidFill>
                  <a:srgbClr val="FF00FF"/>
                </a:solidFill>
                <a:latin typeface="Proxima Nova"/>
                <a:ea typeface="Proxima Nova"/>
                <a:cs typeface="Proxima Nova"/>
                <a:sym typeface="Proxima Nova"/>
              </a:rPr>
              <a:t>: MAGENTA</a:t>
            </a:r>
            <a:endParaRPr b="1" sz="1800">
              <a:solidFill>
                <a:srgbClr val="FF00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135825" y="3293879"/>
            <a:ext cx="186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F1C232"/>
                </a:solidFill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r>
              <a:rPr b="1" lang="es" sz="1800">
                <a:solidFill>
                  <a:srgbClr val="F1C232"/>
                </a:solidFill>
                <a:latin typeface="Proxima Nova"/>
                <a:ea typeface="Proxima Nova"/>
                <a:cs typeface="Proxima Nova"/>
                <a:sym typeface="Proxima Nova"/>
              </a:rPr>
              <a:t>: AMARILLO</a:t>
            </a:r>
            <a:endParaRPr b="1" sz="1800">
              <a:solidFill>
                <a:srgbClr val="F1C23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1135825" y="3962604"/>
            <a:ext cx="186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</a:t>
            </a:r>
            <a:r>
              <a:rPr b="1" lang="es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: NEGRO</a:t>
            </a:r>
            <a:endParaRPr b="1"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475" y="311824"/>
            <a:ext cx="7830549" cy="47327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870800" y="8011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COLORES PIGMENTO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870800" y="1278125"/>
            <a:ext cx="22317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PALETA </a:t>
            </a:r>
            <a:r>
              <a:rPr b="1"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CMYK </a:t>
            </a:r>
            <a:endParaRPr b="1"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Proxima Nova"/>
                <a:ea typeface="Proxima Nova"/>
                <a:cs typeface="Proxima Nova"/>
                <a:sym typeface="Proxima Nova"/>
              </a:rPr>
              <a:t>Se miden en porcentaje de tina, de 0% a 100%</a:t>
            </a: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Google Shape;109;p19"/>
          <p:cNvSpPr/>
          <p:nvPr/>
        </p:nvSpPr>
        <p:spPr>
          <a:xfrm>
            <a:off x="971850" y="2458475"/>
            <a:ext cx="1151700" cy="6981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"/>
          <p:cNvSpPr/>
          <p:nvPr/>
        </p:nvSpPr>
        <p:spPr>
          <a:xfrm>
            <a:off x="971850" y="3575300"/>
            <a:ext cx="1151700" cy="6981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2394050" y="2306075"/>
            <a:ext cx="1570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 0%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M 64%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Y 94%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B 0%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2394050" y="3399050"/>
            <a:ext cx="1570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 44%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M 0%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Y 86%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B 0%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/>
        </p:nvSpPr>
        <p:spPr>
          <a:xfrm>
            <a:off x="732127" y="8011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CMYK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0400" y="-354850"/>
            <a:ext cx="5498350" cy="549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732127" y="1278125"/>
            <a:ext cx="3216300" cy="1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Impresión offset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Impresión textil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Impresoras láser y 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a tinta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Plotters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Pinturas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824" y="588830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/>
        </p:nvSpPr>
        <p:spPr>
          <a:xfrm>
            <a:off x="807775" y="508625"/>
            <a:ext cx="438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TONO, TEMPERATURA,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SATURACIÓN, ILUMINACIÓN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2123575" y="1784600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</a:t>
            </a: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FRÍOS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27" name="Google Shape;127;p21"/>
          <p:cNvCxnSpPr/>
          <p:nvPr/>
        </p:nvCxnSpPr>
        <p:spPr>
          <a:xfrm flipH="1">
            <a:off x="4693625" y="630425"/>
            <a:ext cx="1202100" cy="439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Google Shape;128;p21"/>
          <p:cNvSpPr txBox="1"/>
          <p:nvPr/>
        </p:nvSpPr>
        <p:spPr>
          <a:xfrm>
            <a:off x="6989350" y="3431450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CÁLIDOS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/>
        </p:nvSpPr>
        <p:spPr>
          <a:xfrm>
            <a:off x="807775" y="508625"/>
            <a:ext cx="438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TONO, TEMPERATURA,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SATURACIÓN, ILUMINACIÓN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6300"/>
            <a:ext cx="8839202" cy="345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599" y="463955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/>
        </p:nvSpPr>
        <p:spPr>
          <a:xfrm>
            <a:off x="807775" y="508625"/>
            <a:ext cx="438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TONO, TEMPERATURA,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SATURACIÓN, ILUMINACIÓN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913800" y="1800200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TONO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980075" y="2180200"/>
            <a:ext cx="28395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Es la cualidad que nos permite diferenciar un color de otro. </a:t>
            </a:r>
            <a:r>
              <a:rPr b="1"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El tono le da el nombre al color.</a:t>
            </a:r>
            <a:endParaRPr b="1"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/>
        </p:nvSpPr>
        <p:spPr>
          <a:xfrm>
            <a:off x="807775" y="508625"/>
            <a:ext cx="438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TONO, TEMPERATURA,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SATURACIÓN, ILUMINACIÓN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48" name="Google Shape;148;p24"/>
          <p:cNvSpPr txBox="1"/>
          <p:nvPr/>
        </p:nvSpPr>
        <p:spPr>
          <a:xfrm>
            <a:off x="913800" y="1800200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SATURACIÓN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9" name="Google Shape;149;p24"/>
          <p:cNvSpPr txBox="1"/>
          <p:nvPr/>
        </p:nvSpPr>
        <p:spPr>
          <a:xfrm>
            <a:off x="980075" y="2180200"/>
            <a:ext cx="28395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Es la intensidad con que percibimos un color. Cuanto más gris es el color, menos saturado e intenso.</a:t>
            </a:r>
            <a:endParaRPr b="1"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/>
          <p:nvPr/>
        </p:nvSpPr>
        <p:spPr>
          <a:xfrm>
            <a:off x="5427425" y="2261675"/>
            <a:ext cx="1381500" cy="437100"/>
          </a:xfrm>
          <a:prstGeom prst="rect">
            <a:avLst/>
          </a:prstGeom>
          <a:solidFill>
            <a:srgbClr val="AE4D9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4"/>
          <p:cNvSpPr txBox="1"/>
          <p:nvPr/>
        </p:nvSpPr>
        <p:spPr>
          <a:xfrm>
            <a:off x="6876825" y="2280125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TONO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2" name="Google Shape;152;p24"/>
          <p:cNvSpPr/>
          <p:nvPr/>
        </p:nvSpPr>
        <p:spPr>
          <a:xfrm>
            <a:off x="5427425" y="1743100"/>
            <a:ext cx="1381500" cy="437100"/>
          </a:xfrm>
          <a:prstGeom prst="rect">
            <a:avLst/>
          </a:prstGeom>
          <a:solidFill>
            <a:srgbClr val="CA3B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4"/>
          <p:cNvSpPr/>
          <p:nvPr/>
        </p:nvSpPr>
        <p:spPr>
          <a:xfrm>
            <a:off x="5427425" y="1224525"/>
            <a:ext cx="1381500" cy="437100"/>
          </a:xfrm>
          <a:prstGeom prst="rect">
            <a:avLst/>
          </a:prstGeom>
          <a:solidFill>
            <a:srgbClr val="C10F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4"/>
          <p:cNvSpPr/>
          <p:nvPr/>
        </p:nvSpPr>
        <p:spPr>
          <a:xfrm>
            <a:off x="5427425" y="3298825"/>
            <a:ext cx="1381500" cy="437100"/>
          </a:xfrm>
          <a:prstGeom prst="rect">
            <a:avLst/>
          </a:prstGeom>
          <a:solidFill>
            <a:srgbClr val="976C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4"/>
          <p:cNvSpPr/>
          <p:nvPr/>
        </p:nvSpPr>
        <p:spPr>
          <a:xfrm>
            <a:off x="5427425" y="2780250"/>
            <a:ext cx="1381500" cy="437100"/>
          </a:xfrm>
          <a:prstGeom prst="rect">
            <a:avLst/>
          </a:prstGeom>
          <a:solidFill>
            <a:srgbClr val="9356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/>
        </p:nvSpPr>
        <p:spPr>
          <a:xfrm>
            <a:off x="807775" y="508625"/>
            <a:ext cx="438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TONO, TEMPERATURA,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SATURACIÓN, ILUMINACIÓN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913800" y="1800200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ILUMINACIÓN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980075" y="2180200"/>
            <a:ext cx="28395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Es el grado de iluminación o de oscuridad que tiene un color</a:t>
            </a: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. Cuanto más blanco, más iluminación.</a:t>
            </a:r>
            <a:endParaRPr b="1"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5"/>
          <p:cNvSpPr/>
          <p:nvPr/>
        </p:nvSpPr>
        <p:spPr>
          <a:xfrm>
            <a:off x="5427425" y="2261675"/>
            <a:ext cx="1381500" cy="437100"/>
          </a:xfrm>
          <a:prstGeom prst="rect">
            <a:avLst/>
          </a:prstGeom>
          <a:solidFill>
            <a:srgbClr val="AE4D9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5"/>
          <p:cNvSpPr txBox="1"/>
          <p:nvPr/>
        </p:nvSpPr>
        <p:spPr>
          <a:xfrm>
            <a:off x="6876825" y="2280125"/>
            <a:ext cx="175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TONO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5427425" y="1743100"/>
            <a:ext cx="1381500" cy="437100"/>
          </a:xfrm>
          <a:prstGeom prst="rect">
            <a:avLst/>
          </a:prstGeom>
          <a:solidFill>
            <a:srgbClr val="E165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5"/>
          <p:cNvSpPr/>
          <p:nvPr/>
        </p:nvSpPr>
        <p:spPr>
          <a:xfrm>
            <a:off x="5427425" y="1224525"/>
            <a:ext cx="1381500" cy="437100"/>
          </a:xfrm>
          <a:prstGeom prst="rect">
            <a:avLst/>
          </a:prstGeom>
          <a:solidFill>
            <a:srgbClr val="FF72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5"/>
          <p:cNvSpPr/>
          <p:nvPr/>
        </p:nvSpPr>
        <p:spPr>
          <a:xfrm>
            <a:off x="5427425" y="3298825"/>
            <a:ext cx="1381500" cy="437100"/>
          </a:xfrm>
          <a:prstGeom prst="rect">
            <a:avLst/>
          </a:prstGeom>
          <a:solidFill>
            <a:srgbClr val="6734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5427425" y="2780250"/>
            <a:ext cx="1381500" cy="437100"/>
          </a:xfrm>
          <a:prstGeom prst="rect">
            <a:avLst/>
          </a:prstGeom>
          <a:solidFill>
            <a:srgbClr val="7A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49" y="323467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807775" y="508625"/>
            <a:ext cx="3831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TRABAJANDO CON EL CÍRCULO CROMÁTICO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807775" y="1278125"/>
            <a:ext cx="32163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>
                <a:solidFill>
                  <a:srgbClr val="444444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El círculo cromático es la herramienta más utilizada para el diseño de paletas y combinaciones de color.</a:t>
            </a:r>
            <a:endParaRPr sz="1250">
              <a:solidFill>
                <a:srgbClr val="444444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49" y="323467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7"/>
          <p:cNvSpPr txBox="1"/>
          <p:nvPr/>
        </p:nvSpPr>
        <p:spPr>
          <a:xfrm>
            <a:off x="807775" y="508625"/>
            <a:ext cx="3831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COLORES PRIMARIOS, SECUNDARIOS Y TERCIARIOS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182" name="Google Shape;182;p27"/>
          <p:cNvGrpSpPr/>
          <p:nvPr/>
        </p:nvGrpSpPr>
        <p:grpSpPr>
          <a:xfrm>
            <a:off x="4572000" y="508625"/>
            <a:ext cx="3535450" cy="3183375"/>
            <a:chOff x="4572000" y="508625"/>
            <a:chExt cx="3535450" cy="3183375"/>
          </a:xfrm>
        </p:grpSpPr>
        <p:sp>
          <p:nvSpPr>
            <p:cNvPr id="183" name="Google Shape;183;p27"/>
            <p:cNvSpPr/>
            <p:nvPr/>
          </p:nvSpPr>
          <p:spPr>
            <a:xfrm>
              <a:off x="4879975" y="859125"/>
              <a:ext cx="2962500" cy="2583300"/>
            </a:xfrm>
            <a:prstGeom prst="triangle">
              <a:avLst>
                <a:gd fmla="val 50640" name="adj"/>
              </a:avLst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6109975" y="508625"/>
              <a:ext cx="502500" cy="502500"/>
            </a:xfrm>
            <a:prstGeom prst="ellipse">
              <a:avLst/>
            </a:prstGeom>
            <a:solidFill>
              <a:srgbClr val="F7E50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7604950" y="3189500"/>
              <a:ext cx="502500" cy="502500"/>
            </a:xfrm>
            <a:prstGeom prst="ellipse">
              <a:avLst/>
            </a:prstGeom>
            <a:solidFill>
              <a:srgbClr val="E42D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4572000" y="3189500"/>
              <a:ext cx="502500" cy="502500"/>
            </a:xfrm>
            <a:prstGeom prst="ellipse">
              <a:avLst/>
            </a:prstGeom>
            <a:solidFill>
              <a:srgbClr val="355CA7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" name="Google Shape;187;p27"/>
          <p:cNvSpPr txBox="1"/>
          <p:nvPr/>
        </p:nvSpPr>
        <p:spPr>
          <a:xfrm>
            <a:off x="912325" y="15660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PRIMARIOS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8" name="Google Shape;188;p27"/>
          <p:cNvSpPr/>
          <p:nvPr/>
        </p:nvSpPr>
        <p:spPr>
          <a:xfrm>
            <a:off x="2279475" y="2186525"/>
            <a:ext cx="502500" cy="502500"/>
          </a:xfrm>
          <a:prstGeom prst="ellipse">
            <a:avLst/>
          </a:prstGeom>
          <a:solidFill>
            <a:srgbClr val="F7E50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7"/>
          <p:cNvSpPr/>
          <p:nvPr/>
        </p:nvSpPr>
        <p:spPr>
          <a:xfrm>
            <a:off x="995400" y="2186525"/>
            <a:ext cx="502500" cy="502500"/>
          </a:xfrm>
          <a:prstGeom prst="ellipse">
            <a:avLst/>
          </a:prstGeom>
          <a:solidFill>
            <a:srgbClr val="355CA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7"/>
          <p:cNvSpPr/>
          <p:nvPr/>
        </p:nvSpPr>
        <p:spPr>
          <a:xfrm>
            <a:off x="1637438" y="2186525"/>
            <a:ext cx="502500" cy="502500"/>
          </a:xfrm>
          <a:prstGeom prst="ellipse">
            <a:avLst/>
          </a:prstGeom>
          <a:solidFill>
            <a:srgbClr val="E42D2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49" y="323467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 txBox="1"/>
          <p:nvPr/>
        </p:nvSpPr>
        <p:spPr>
          <a:xfrm>
            <a:off x="807775" y="508625"/>
            <a:ext cx="3831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COLORES PRIMARIOS, SECUNDARIOS Y TERCIARIOS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97" name="Google Shape;197;p28"/>
          <p:cNvSpPr/>
          <p:nvPr/>
        </p:nvSpPr>
        <p:spPr>
          <a:xfrm>
            <a:off x="4879975" y="859125"/>
            <a:ext cx="2962500" cy="2583300"/>
          </a:xfrm>
          <a:prstGeom prst="triangle">
            <a:avLst>
              <a:gd fmla="val 50640" name="adj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8"/>
          <p:cNvSpPr/>
          <p:nvPr/>
        </p:nvSpPr>
        <p:spPr>
          <a:xfrm>
            <a:off x="6109975" y="508625"/>
            <a:ext cx="502500" cy="502500"/>
          </a:xfrm>
          <a:prstGeom prst="ellipse">
            <a:avLst/>
          </a:prstGeom>
          <a:solidFill>
            <a:srgbClr val="F7E50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/>
          <p:nvPr/>
        </p:nvSpPr>
        <p:spPr>
          <a:xfrm>
            <a:off x="7604950" y="3189500"/>
            <a:ext cx="502500" cy="502500"/>
          </a:xfrm>
          <a:prstGeom prst="ellipse">
            <a:avLst/>
          </a:prstGeom>
          <a:solidFill>
            <a:srgbClr val="E42D2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8"/>
          <p:cNvSpPr/>
          <p:nvPr/>
        </p:nvSpPr>
        <p:spPr>
          <a:xfrm>
            <a:off x="4572000" y="3189500"/>
            <a:ext cx="502500" cy="502500"/>
          </a:xfrm>
          <a:prstGeom prst="ellipse">
            <a:avLst/>
          </a:prstGeom>
          <a:solidFill>
            <a:srgbClr val="355CA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8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PRIMARIOS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2" name="Google Shape;202;p28"/>
          <p:cNvSpPr/>
          <p:nvPr/>
        </p:nvSpPr>
        <p:spPr>
          <a:xfrm>
            <a:off x="2279475" y="1878700"/>
            <a:ext cx="502500" cy="502500"/>
          </a:xfrm>
          <a:prstGeom prst="ellipse">
            <a:avLst/>
          </a:prstGeom>
          <a:solidFill>
            <a:srgbClr val="F7E50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8"/>
          <p:cNvSpPr/>
          <p:nvPr/>
        </p:nvSpPr>
        <p:spPr>
          <a:xfrm>
            <a:off x="995400" y="1878700"/>
            <a:ext cx="502500" cy="502500"/>
          </a:xfrm>
          <a:prstGeom prst="ellipse">
            <a:avLst/>
          </a:prstGeom>
          <a:solidFill>
            <a:srgbClr val="355CA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8"/>
          <p:cNvSpPr/>
          <p:nvPr/>
        </p:nvSpPr>
        <p:spPr>
          <a:xfrm>
            <a:off x="1637438" y="1878700"/>
            <a:ext cx="502500" cy="502500"/>
          </a:xfrm>
          <a:prstGeom prst="ellipse">
            <a:avLst/>
          </a:prstGeom>
          <a:solidFill>
            <a:srgbClr val="E42D2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5" name="Google Shape;205;p28"/>
          <p:cNvGrpSpPr/>
          <p:nvPr/>
        </p:nvGrpSpPr>
        <p:grpSpPr>
          <a:xfrm>
            <a:off x="4507329" y="463659"/>
            <a:ext cx="4097034" cy="4216177"/>
            <a:chOff x="4507329" y="463659"/>
            <a:chExt cx="4097034" cy="4216177"/>
          </a:xfrm>
        </p:grpSpPr>
        <p:sp>
          <p:nvSpPr>
            <p:cNvPr id="206" name="Google Shape;206;p28"/>
            <p:cNvSpPr/>
            <p:nvPr/>
          </p:nvSpPr>
          <p:spPr>
            <a:xfrm rot="3579251">
              <a:off x="5259972" y="1102592"/>
              <a:ext cx="2962485" cy="2583133"/>
            </a:xfrm>
            <a:prstGeom prst="triangle">
              <a:avLst>
                <a:gd fmla="val 50640" name="adj"/>
              </a:avLst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8"/>
            <p:cNvSpPr/>
            <p:nvPr/>
          </p:nvSpPr>
          <p:spPr>
            <a:xfrm rot="3579146">
              <a:off x="7690404" y="1440691"/>
              <a:ext cx="502331" cy="502331"/>
            </a:xfrm>
            <a:prstGeom prst="ellipse">
              <a:avLst/>
            </a:prstGeom>
            <a:solidFill>
              <a:srgbClr val="ED711A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8"/>
            <p:cNvSpPr/>
            <p:nvPr/>
          </p:nvSpPr>
          <p:spPr>
            <a:xfrm rot="3579146">
              <a:off x="6131697" y="4085020"/>
              <a:ext cx="502331" cy="502331"/>
            </a:xfrm>
            <a:prstGeom prst="ellipse">
              <a:avLst/>
            </a:prstGeom>
            <a:solidFill>
              <a:srgbClr val="AE4D9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8"/>
            <p:cNvSpPr/>
            <p:nvPr/>
          </p:nvSpPr>
          <p:spPr>
            <a:xfrm rot="3579146">
              <a:off x="4599814" y="1467365"/>
              <a:ext cx="502331" cy="502331"/>
            </a:xfrm>
            <a:prstGeom prst="ellipse">
              <a:avLst/>
            </a:prstGeom>
            <a:solidFill>
              <a:srgbClr val="59AF3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28"/>
          <p:cNvSpPr txBox="1"/>
          <p:nvPr/>
        </p:nvSpPr>
        <p:spPr>
          <a:xfrm>
            <a:off x="912325" y="2669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SECUNDARIOS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1" name="Google Shape;211;p28"/>
          <p:cNvSpPr/>
          <p:nvPr/>
        </p:nvSpPr>
        <p:spPr>
          <a:xfrm>
            <a:off x="2279475" y="3106700"/>
            <a:ext cx="502500" cy="502500"/>
          </a:xfrm>
          <a:prstGeom prst="ellipse">
            <a:avLst/>
          </a:prstGeom>
          <a:solidFill>
            <a:srgbClr val="59AF3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8"/>
          <p:cNvSpPr/>
          <p:nvPr/>
        </p:nvSpPr>
        <p:spPr>
          <a:xfrm>
            <a:off x="995400" y="3106700"/>
            <a:ext cx="502500" cy="502500"/>
          </a:xfrm>
          <a:prstGeom prst="ellipse">
            <a:avLst/>
          </a:prstGeom>
          <a:solidFill>
            <a:srgbClr val="AE4D9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8"/>
          <p:cNvSpPr/>
          <p:nvPr/>
        </p:nvSpPr>
        <p:spPr>
          <a:xfrm>
            <a:off x="1637438" y="3106700"/>
            <a:ext cx="502500" cy="502500"/>
          </a:xfrm>
          <a:prstGeom prst="ellipse">
            <a:avLst/>
          </a:prstGeom>
          <a:solidFill>
            <a:srgbClr val="ED711A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8"/>
          <p:cNvSpPr txBox="1"/>
          <p:nvPr/>
        </p:nvSpPr>
        <p:spPr>
          <a:xfrm>
            <a:off x="912325" y="3897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TERCIARIOS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215" name="Google Shape;215;p28"/>
          <p:cNvGrpSpPr/>
          <p:nvPr/>
        </p:nvGrpSpPr>
        <p:grpSpPr>
          <a:xfrm>
            <a:off x="4378100" y="877925"/>
            <a:ext cx="3966250" cy="3419450"/>
            <a:chOff x="4378100" y="877925"/>
            <a:chExt cx="3966250" cy="3419450"/>
          </a:xfrm>
        </p:grpSpPr>
        <p:sp>
          <p:nvSpPr>
            <p:cNvPr id="216" name="Google Shape;216;p28"/>
            <p:cNvSpPr/>
            <p:nvPr/>
          </p:nvSpPr>
          <p:spPr>
            <a:xfrm>
              <a:off x="5298250" y="877925"/>
              <a:ext cx="400200" cy="400200"/>
            </a:xfrm>
            <a:prstGeom prst="ellipse">
              <a:avLst/>
            </a:prstGeom>
            <a:solidFill>
              <a:srgbClr val="82BA27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8"/>
            <p:cNvSpPr/>
            <p:nvPr/>
          </p:nvSpPr>
          <p:spPr>
            <a:xfrm>
              <a:off x="7077800" y="877925"/>
              <a:ext cx="400200" cy="400200"/>
            </a:xfrm>
            <a:prstGeom prst="ellipse">
              <a:avLst/>
            </a:prstGeom>
            <a:solidFill>
              <a:srgbClr val="F59F19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7944150" y="2412400"/>
              <a:ext cx="400200" cy="400200"/>
            </a:xfrm>
            <a:prstGeom prst="ellipse">
              <a:avLst/>
            </a:prstGeom>
            <a:solidFill>
              <a:srgbClr val="E7471D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8"/>
            <p:cNvSpPr/>
            <p:nvPr/>
          </p:nvSpPr>
          <p:spPr>
            <a:xfrm>
              <a:off x="4378100" y="2412400"/>
              <a:ext cx="400200" cy="400200"/>
            </a:xfrm>
            <a:prstGeom prst="ellipse">
              <a:avLst/>
            </a:prstGeom>
            <a:solidFill>
              <a:srgbClr val="41BFEF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5298250" y="3897175"/>
              <a:ext cx="400200" cy="400200"/>
            </a:xfrm>
            <a:prstGeom prst="ellipse">
              <a:avLst/>
            </a:prstGeom>
            <a:solidFill>
              <a:srgbClr val="58459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8"/>
            <p:cNvSpPr/>
            <p:nvPr/>
          </p:nvSpPr>
          <p:spPr>
            <a:xfrm>
              <a:off x="7077800" y="3897175"/>
              <a:ext cx="400200" cy="400200"/>
            </a:xfrm>
            <a:prstGeom prst="ellipse">
              <a:avLst/>
            </a:prstGeom>
            <a:solidFill>
              <a:srgbClr val="E5205C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" name="Google Shape;222;p28"/>
          <p:cNvGrpSpPr/>
          <p:nvPr/>
        </p:nvGrpSpPr>
        <p:grpSpPr>
          <a:xfrm>
            <a:off x="995400" y="4366785"/>
            <a:ext cx="2720235" cy="361200"/>
            <a:chOff x="995400" y="4366785"/>
            <a:chExt cx="2720235" cy="361200"/>
          </a:xfrm>
        </p:grpSpPr>
        <p:sp>
          <p:nvSpPr>
            <p:cNvPr id="223" name="Google Shape;223;p28"/>
            <p:cNvSpPr/>
            <p:nvPr/>
          </p:nvSpPr>
          <p:spPr>
            <a:xfrm>
              <a:off x="1918310" y="4366785"/>
              <a:ext cx="361200" cy="361200"/>
            </a:xfrm>
            <a:prstGeom prst="ellipse">
              <a:avLst/>
            </a:prstGeom>
            <a:solidFill>
              <a:srgbClr val="E7471D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995400" y="4366785"/>
              <a:ext cx="361200" cy="361200"/>
            </a:xfrm>
            <a:prstGeom prst="ellipse">
              <a:avLst/>
            </a:prstGeom>
            <a:solidFill>
              <a:srgbClr val="E5205C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1456855" y="4366785"/>
              <a:ext cx="361200" cy="361200"/>
            </a:xfrm>
            <a:prstGeom prst="ellipse">
              <a:avLst/>
            </a:prstGeom>
            <a:solidFill>
              <a:srgbClr val="584596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3354435" y="4366785"/>
              <a:ext cx="361200" cy="361200"/>
            </a:xfrm>
            <a:prstGeom prst="ellipse">
              <a:avLst/>
            </a:prstGeom>
            <a:solidFill>
              <a:srgbClr val="82BA27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2431525" y="4366785"/>
              <a:ext cx="361200" cy="361200"/>
            </a:xfrm>
            <a:prstGeom prst="ellipse">
              <a:avLst/>
            </a:prstGeom>
            <a:solidFill>
              <a:srgbClr val="41BFEF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2892980" y="4366785"/>
              <a:ext cx="361200" cy="361200"/>
            </a:xfrm>
            <a:prstGeom prst="ellipse">
              <a:avLst/>
            </a:prstGeom>
            <a:solidFill>
              <a:srgbClr val="F59F19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49" y="323467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9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35" name="Google Shape;235;p29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COMPUESTOS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236" name="Google Shape;236;p29"/>
          <p:cNvGrpSpPr/>
          <p:nvPr/>
        </p:nvGrpSpPr>
        <p:grpSpPr>
          <a:xfrm>
            <a:off x="5165038" y="753882"/>
            <a:ext cx="2472357" cy="3684004"/>
            <a:chOff x="5165038" y="753882"/>
            <a:chExt cx="2472357" cy="3684004"/>
          </a:xfrm>
        </p:grpSpPr>
        <p:cxnSp>
          <p:nvCxnSpPr>
            <p:cNvPr id="237" name="Google Shape;237;p29"/>
            <p:cNvCxnSpPr/>
            <p:nvPr/>
          </p:nvCxnSpPr>
          <p:spPr>
            <a:xfrm flipH="1">
              <a:off x="5482000" y="1176775"/>
              <a:ext cx="1787400" cy="2903400"/>
            </a:xfrm>
            <a:prstGeom prst="straightConnector1">
              <a:avLst/>
            </a:prstGeom>
            <a:noFill/>
            <a:ln cap="flat" cmpd="sng" w="19050">
              <a:solidFill>
                <a:srgbClr val="44444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38" name="Google Shape;238;p29"/>
            <p:cNvSpPr/>
            <p:nvPr/>
          </p:nvSpPr>
          <p:spPr>
            <a:xfrm rot="3579146">
              <a:off x="7042579" y="846366"/>
              <a:ext cx="502331" cy="502331"/>
            </a:xfrm>
            <a:prstGeom prst="ellipse">
              <a:avLst/>
            </a:prstGeom>
            <a:solidFill>
              <a:srgbClr val="F59F19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9"/>
            <p:cNvSpPr/>
            <p:nvPr/>
          </p:nvSpPr>
          <p:spPr>
            <a:xfrm rot="3579146">
              <a:off x="5257522" y="3843070"/>
              <a:ext cx="502331" cy="502331"/>
            </a:xfrm>
            <a:prstGeom prst="ellipse">
              <a:avLst/>
            </a:prstGeom>
            <a:solidFill>
              <a:srgbClr val="584596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0" name="Google Shape;240;p29"/>
          <p:cNvGrpSpPr/>
          <p:nvPr/>
        </p:nvGrpSpPr>
        <p:grpSpPr>
          <a:xfrm>
            <a:off x="1048825" y="1965075"/>
            <a:ext cx="1156925" cy="296700"/>
            <a:chOff x="1048825" y="1965075"/>
            <a:chExt cx="1156925" cy="296700"/>
          </a:xfrm>
        </p:grpSpPr>
        <p:sp>
          <p:nvSpPr>
            <p:cNvPr id="241" name="Google Shape;241;p29"/>
            <p:cNvSpPr/>
            <p:nvPr/>
          </p:nvSpPr>
          <p:spPr>
            <a:xfrm>
              <a:off x="1048825" y="1965075"/>
              <a:ext cx="554100" cy="296700"/>
            </a:xfrm>
            <a:prstGeom prst="rect">
              <a:avLst/>
            </a:prstGeom>
            <a:solidFill>
              <a:srgbClr val="5845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9"/>
            <p:cNvSpPr/>
            <p:nvPr/>
          </p:nvSpPr>
          <p:spPr>
            <a:xfrm>
              <a:off x="1651650" y="1965075"/>
              <a:ext cx="554100" cy="296700"/>
            </a:xfrm>
            <a:prstGeom prst="rect">
              <a:avLst/>
            </a:prstGeom>
            <a:solidFill>
              <a:srgbClr val="F59F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" name="Google Shape;243;p29"/>
          <p:cNvGrpSpPr/>
          <p:nvPr/>
        </p:nvGrpSpPr>
        <p:grpSpPr>
          <a:xfrm>
            <a:off x="1048825" y="2571750"/>
            <a:ext cx="1156925" cy="296700"/>
            <a:chOff x="1048825" y="2571750"/>
            <a:chExt cx="1156925" cy="296700"/>
          </a:xfrm>
        </p:grpSpPr>
        <p:sp>
          <p:nvSpPr>
            <p:cNvPr id="244" name="Google Shape;244;p29"/>
            <p:cNvSpPr/>
            <p:nvPr/>
          </p:nvSpPr>
          <p:spPr>
            <a:xfrm>
              <a:off x="1048825" y="2571750"/>
              <a:ext cx="554100" cy="296700"/>
            </a:xfrm>
            <a:prstGeom prst="rect">
              <a:avLst/>
            </a:prstGeom>
            <a:solidFill>
              <a:srgbClr val="AE4D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9"/>
            <p:cNvSpPr/>
            <p:nvPr/>
          </p:nvSpPr>
          <p:spPr>
            <a:xfrm>
              <a:off x="1651650" y="2571750"/>
              <a:ext cx="554100" cy="296700"/>
            </a:xfrm>
            <a:prstGeom prst="rect">
              <a:avLst/>
            </a:prstGeom>
            <a:solidFill>
              <a:srgbClr val="F7E5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29"/>
          <p:cNvGrpSpPr/>
          <p:nvPr/>
        </p:nvGrpSpPr>
        <p:grpSpPr>
          <a:xfrm>
            <a:off x="1048825" y="3178425"/>
            <a:ext cx="1156925" cy="296700"/>
            <a:chOff x="1048825" y="3178425"/>
            <a:chExt cx="1156925" cy="296700"/>
          </a:xfrm>
        </p:grpSpPr>
        <p:sp>
          <p:nvSpPr>
            <p:cNvPr id="247" name="Google Shape;247;p29"/>
            <p:cNvSpPr/>
            <p:nvPr/>
          </p:nvSpPr>
          <p:spPr>
            <a:xfrm>
              <a:off x="1048825" y="3178425"/>
              <a:ext cx="554100" cy="296700"/>
            </a:xfrm>
            <a:prstGeom prst="rect">
              <a:avLst/>
            </a:prstGeom>
            <a:solidFill>
              <a:srgbClr val="E520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9"/>
            <p:cNvSpPr/>
            <p:nvPr/>
          </p:nvSpPr>
          <p:spPr>
            <a:xfrm>
              <a:off x="1651650" y="3178425"/>
              <a:ext cx="554100" cy="296700"/>
            </a:xfrm>
            <a:prstGeom prst="rect">
              <a:avLst/>
            </a:prstGeom>
            <a:solidFill>
              <a:srgbClr val="82BA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54" name="Google Shape;254;p30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COMPUESTOS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5" name="Google Shape;255;p30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5845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0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0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0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F7E5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0"/>
          <p:cNvSpPr/>
          <p:nvPr/>
        </p:nvSpPr>
        <p:spPr>
          <a:xfrm>
            <a:off x="1048825" y="3178425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0"/>
          <p:cNvSpPr/>
          <p:nvPr/>
        </p:nvSpPr>
        <p:spPr>
          <a:xfrm>
            <a:off x="1651650" y="317842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4450" y="300750"/>
            <a:ext cx="3225801" cy="48387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30"/>
          <p:cNvCxnSpPr/>
          <p:nvPr/>
        </p:nvCxnSpPr>
        <p:spPr>
          <a:xfrm>
            <a:off x="2356375" y="2097400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63" name="Google Shape;26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8100" y="2296925"/>
            <a:ext cx="1703900" cy="227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125" y="152400"/>
            <a:ext cx="332740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1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70" name="Google Shape;270;p31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COMPUESTOS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1" name="Google Shape;271;p31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5845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1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1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1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F7E5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1"/>
          <p:cNvSpPr/>
          <p:nvPr/>
        </p:nvSpPr>
        <p:spPr>
          <a:xfrm>
            <a:off x="1048825" y="3178425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1"/>
          <p:cNvSpPr/>
          <p:nvPr/>
        </p:nvSpPr>
        <p:spPr>
          <a:xfrm>
            <a:off x="1651650" y="317842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7" name="Google Shape;277;p31"/>
          <p:cNvCxnSpPr/>
          <p:nvPr/>
        </p:nvCxnSpPr>
        <p:spPr>
          <a:xfrm>
            <a:off x="2365125" y="2720100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8" name="Google Shape;27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0175" y="668500"/>
            <a:ext cx="2322724" cy="433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6950" y="152400"/>
            <a:ext cx="3448340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2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85" name="Google Shape;285;p32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COMPUESTOS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6" name="Google Shape;286;p32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5845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2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2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2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F7E5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2"/>
          <p:cNvSpPr/>
          <p:nvPr/>
        </p:nvSpPr>
        <p:spPr>
          <a:xfrm>
            <a:off x="1048825" y="3178425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2"/>
          <p:cNvSpPr/>
          <p:nvPr/>
        </p:nvSpPr>
        <p:spPr>
          <a:xfrm>
            <a:off x="1651650" y="317842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2" name="Google Shape;292;p32"/>
          <p:cNvCxnSpPr/>
          <p:nvPr/>
        </p:nvCxnSpPr>
        <p:spPr>
          <a:xfrm>
            <a:off x="2365125" y="3326775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6850" y="362250"/>
            <a:ext cx="2587475" cy="388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49" y="323467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3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00" name="Google Shape;300;p33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</a:t>
            </a: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ANÁLOGOS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1" name="Google Shape;301;p33"/>
          <p:cNvSpPr/>
          <p:nvPr/>
        </p:nvSpPr>
        <p:spPr>
          <a:xfrm rot="3579146">
            <a:off x="7042579" y="846366"/>
            <a:ext cx="502331" cy="502331"/>
          </a:xfrm>
          <a:prstGeom prst="ellipse">
            <a:avLst/>
          </a:prstGeom>
          <a:solidFill>
            <a:srgbClr val="F59F19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2" name="Google Shape;302;p33"/>
          <p:cNvGrpSpPr/>
          <p:nvPr/>
        </p:nvGrpSpPr>
        <p:grpSpPr>
          <a:xfrm>
            <a:off x="1048825" y="1965075"/>
            <a:ext cx="1156925" cy="296700"/>
            <a:chOff x="1048825" y="1965075"/>
            <a:chExt cx="1156925" cy="296700"/>
          </a:xfrm>
        </p:grpSpPr>
        <p:sp>
          <p:nvSpPr>
            <p:cNvPr id="303" name="Google Shape;303;p33"/>
            <p:cNvSpPr/>
            <p:nvPr/>
          </p:nvSpPr>
          <p:spPr>
            <a:xfrm>
              <a:off x="1048825" y="1965075"/>
              <a:ext cx="554100" cy="296700"/>
            </a:xfrm>
            <a:prstGeom prst="rect">
              <a:avLst/>
            </a:prstGeom>
            <a:solidFill>
              <a:srgbClr val="E747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1651650" y="1965075"/>
              <a:ext cx="554100" cy="296700"/>
            </a:xfrm>
            <a:prstGeom prst="rect">
              <a:avLst/>
            </a:prstGeom>
            <a:solidFill>
              <a:srgbClr val="F59F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5" name="Google Shape;305;p33"/>
          <p:cNvGrpSpPr/>
          <p:nvPr/>
        </p:nvGrpSpPr>
        <p:grpSpPr>
          <a:xfrm>
            <a:off x="1048825" y="2571750"/>
            <a:ext cx="1156925" cy="296700"/>
            <a:chOff x="1048825" y="2571750"/>
            <a:chExt cx="1156925" cy="296700"/>
          </a:xfrm>
        </p:grpSpPr>
        <p:sp>
          <p:nvSpPr>
            <p:cNvPr id="306" name="Google Shape;306;p33"/>
            <p:cNvSpPr/>
            <p:nvPr/>
          </p:nvSpPr>
          <p:spPr>
            <a:xfrm>
              <a:off x="1048825" y="2571750"/>
              <a:ext cx="554100" cy="296700"/>
            </a:xfrm>
            <a:prstGeom prst="rect">
              <a:avLst/>
            </a:prstGeom>
            <a:solidFill>
              <a:srgbClr val="AE4D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1651650" y="2571750"/>
              <a:ext cx="554100" cy="296700"/>
            </a:xfrm>
            <a:prstGeom prst="rect">
              <a:avLst/>
            </a:prstGeom>
            <a:solidFill>
              <a:srgbClr val="E520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8" name="Google Shape;308;p33"/>
          <p:cNvGrpSpPr/>
          <p:nvPr/>
        </p:nvGrpSpPr>
        <p:grpSpPr>
          <a:xfrm>
            <a:off x="1048825" y="3178425"/>
            <a:ext cx="1156925" cy="296700"/>
            <a:chOff x="1048825" y="3178425"/>
            <a:chExt cx="1156925" cy="296700"/>
          </a:xfrm>
        </p:grpSpPr>
        <p:sp>
          <p:nvSpPr>
            <p:cNvPr id="309" name="Google Shape;309;p33"/>
            <p:cNvSpPr/>
            <p:nvPr/>
          </p:nvSpPr>
          <p:spPr>
            <a:xfrm>
              <a:off x="1048825" y="3178425"/>
              <a:ext cx="554100" cy="296700"/>
            </a:xfrm>
            <a:prstGeom prst="rect">
              <a:avLst/>
            </a:prstGeom>
            <a:solidFill>
              <a:srgbClr val="F7E5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1651650" y="3178425"/>
              <a:ext cx="554100" cy="296700"/>
            </a:xfrm>
            <a:prstGeom prst="rect">
              <a:avLst/>
            </a:prstGeom>
            <a:solidFill>
              <a:srgbClr val="82BA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1" name="Google Shape;311;p33"/>
          <p:cNvSpPr/>
          <p:nvPr/>
        </p:nvSpPr>
        <p:spPr>
          <a:xfrm rot="3579146">
            <a:off x="6159079" y="601116"/>
            <a:ext cx="502331" cy="502331"/>
          </a:xfrm>
          <a:prstGeom prst="ellipse">
            <a:avLst/>
          </a:prstGeom>
          <a:solidFill>
            <a:srgbClr val="F7E50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3"/>
          <p:cNvSpPr/>
          <p:nvPr/>
        </p:nvSpPr>
        <p:spPr>
          <a:xfrm rot="3579146">
            <a:off x="7689879" y="1467116"/>
            <a:ext cx="502331" cy="502331"/>
          </a:xfrm>
          <a:prstGeom prst="ellipse">
            <a:avLst/>
          </a:prstGeom>
          <a:solidFill>
            <a:srgbClr val="ED711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200" y="152400"/>
            <a:ext cx="3272214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4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ANÁLOGOS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E747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4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4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4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4"/>
          <p:cNvSpPr/>
          <p:nvPr/>
        </p:nvSpPr>
        <p:spPr>
          <a:xfrm>
            <a:off x="1048825" y="3178425"/>
            <a:ext cx="554100" cy="296700"/>
          </a:xfrm>
          <a:prstGeom prst="rect">
            <a:avLst/>
          </a:prstGeom>
          <a:solidFill>
            <a:srgbClr val="F7E5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4"/>
          <p:cNvSpPr/>
          <p:nvPr/>
        </p:nvSpPr>
        <p:spPr>
          <a:xfrm>
            <a:off x="1651650" y="317842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6" name="Google Shape;326;p34"/>
          <p:cNvCxnSpPr/>
          <p:nvPr/>
        </p:nvCxnSpPr>
        <p:spPr>
          <a:xfrm>
            <a:off x="2365125" y="2113425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6900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5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33" name="Google Shape;333;p35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ANÁLOGOS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4" name="Google Shape;334;p35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E747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5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5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5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5"/>
          <p:cNvSpPr/>
          <p:nvPr/>
        </p:nvSpPr>
        <p:spPr>
          <a:xfrm>
            <a:off x="1048825" y="3178425"/>
            <a:ext cx="554100" cy="296700"/>
          </a:xfrm>
          <a:prstGeom prst="rect">
            <a:avLst/>
          </a:prstGeom>
          <a:solidFill>
            <a:srgbClr val="F7E5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5"/>
          <p:cNvSpPr/>
          <p:nvPr/>
        </p:nvSpPr>
        <p:spPr>
          <a:xfrm>
            <a:off x="1651650" y="317842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0" name="Google Shape;340;p35"/>
          <p:cNvCxnSpPr/>
          <p:nvPr/>
        </p:nvCxnSpPr>
        <p:spPr>
          <a:xfrm>
            <a:off x="2365125" y="2720100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5750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6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47" name="Google Shape;347;p36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ANÁLOGOS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8" name="Google Shape;348;p36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E747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6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6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6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6"/>
          <p:cNvSpPr/>
          <p:nvPr/>
        </p:nvSpPr>
        <p:spPr>
          <a:xfrm>
            <a:off x="1048825" y="3178425"/>
            <a:ext cx="554100" cy="296700"/>
          </a:xfrm>
          <a:prstGeom prst="rect">
            <a:avLst/>
          </a:prstGeom>
          <a:solidFill>
            <a:srgbClr val="F7E5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6"/>
          <p:cNvSpPr/>
          <p:nvPr/>
        </p:nvSpPr>
        <p:spPr>
          <a:xfrm>
            <a:off x="1651650" y="317842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4" name="Google Shape;354;p36"/>
          <p:cNvCxnSpPr/>
          <p:nvPr/>
        </p:nvCxnSpPr>
        <p:spPr>
          <a:xfrm>
            <a:off x="2365125" y="3326775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49" y="323467"/>
            <a:ext cx="7439775" cy="449657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7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61" name="Google Shape;361;p37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EN TRÍADA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362" name="Google Shape;362;p37"/>
          <p:cNvGrpSpPr/>
          <p:nvPr/>
        </p:nvGrpSpPr>
        <p:grpSpPr>
          <a:xfrm>
            <a:off x="4507329" y="463659"/>
            <a:ext cx="4097034" cy="4216177"/>
            <a:chOff x="4507329" y="463659"/>
            <a:chExt cx="4097034" cy="4216177"/>
          </a:xfrm>
        </p:grpSpPr>
        <p:sp>
          <p:nvSpPr>
            <p:cNvPr id="363" name="Google Shape;363;p37"/>
            <p:cNvSpPr/>
            <p:nvPr/>
          </p:nvSpPr>
          <p:spPr>
            <a:xfrm rot="3579251">
              <a:off x="5259972" y="1102592"/>
              <a:ext cx="2962485" cy="2583133"/>
            </a:xfrm>
            <a:prstGeom prst="triangle">
              <a:avLst>
                <a:gd fmla="val 50640" name="adj"/>
              </a:avLst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7"/>
            <p:cNvSpPr/>
            <p:nvPr/>
          </p:nvSpPr>
          <p:spPr>
            <a:xfrm rot="3579146">
              <a:off x="7690404" y="1440691"/>
              <a:ext cx="502331" cy="502331"/>
            </a:xfrm>
            <a:prstGeom prst="ellipse">
              <a:avLst/>
            </a:prstGeom>
            <a:solidFill>
              <a:srgbClr val="ED711A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 rot="3579146">
              <a:off x="6131697" y="4085020"/>
              <a:ext cx="502331" cy="502331"/>
            </a:xfrm>
            <a:prstGeom prst="ellipse">
              <a:avLst/>
            </a:prstGeom>
            <a:solidFill>
              <a:srgbClr val="AE4D9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 rot="3579146">
              <a:off x="4599814" y="1467365"/>
              <a:ext cx="502331" cy="502331"/>
            </a:xfrm>
            <a:prstGeom prst="ellipse">
              <a:avLst/>
            </a:prstGeom>
            <a:solidFill>
              <a:srgbClr val="59AF3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7" name="Google Shape;367;p37"/>
          <p:cNvGrpSpPr/>
          <p:nvPr/>
        </p:nvGrpSpPr>
        <p:grpSpPr>
          <a:xfrm>
            <a:off x="1048825" y="1965075"/>
            <a:ext cx="1759750" cy="296700"/>
            <a:chOff x="1048825" y="1965075"/>
            <a:chExt cx="1759750" cy="296700"/>
          </a:xfrm>
        </p:grpSpPr>
        <p:sp>
          <p:nvSpPr>
            <p:cNvPr id="368" name="Google Shape;368;p37"/>
            <p:cNvSpPr/>
            <p:nvPr/>
          </p:nvSpPr>
          <p:spPr>
            <a:xfrm>
              <a:off x="1048825" y="1965075"/>
              <a:ext cx="554100" cy="296700"/>
            </a:xfrm>
            <a:prstGeom prst="rect">
              <a:avLst/>
            </a:prstGeom>
            <a:solidFill>
              <a:srgbClr val="82BA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1651650" y="1965075"/>
              <a:ext cx="554100" cy="296700"/>
            </a:xfrm>
            <a:prstGeom prst="rect">
              <a:avLst/>
            </a:prstGeom>
            <a:solidFill>
              <a:srgbClr val="E747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2254475" y="1965075"/>
              <a:ext cx="554100" cy="296700"/>
            </a:xfrm>
            <a:prstGeom prst="rect">
              <a:avLst/>
            </a:prstGeom>
            <a:solidFill>
              <a:srgbClr val="AE4D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37"/>
          <p:cNvGrpSpPr/>
          <p:nvPr/>
        </p:nvGrpSpPr>
        <p:grpSpPr>
          <a:xfrm>
            <a:off x="1048825" y="2571750"/>
            <a:ext cx="1759750" cy="296700"/>
            <a:chOff x="1048825" y="2571750"/>
            <a:chExt cx="1759750" cy="296700"/>
          </a:xfrm>
        </p:grpSpPr>
        <p:sp>
          <p:nvSpPr>
            <p:cNvPr id="372" name="Google Shape;372;p37"/>
            <p:cNvSpPr/>
            <p:nvPr/>
          </p:nvSpPr>
          <p:spPr>
            <a:xfrm>
              <a:off x="1048825" y="2571750"/>
              <a:ext cx="554100" cy="296700"/>
            </a:xfrm>
            <a:prstGeom prst="rect">
              <a:avLst/>
            </a:prstGeom>
            <a:solidFill>
              <a:srgbClr val="41B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1651650" y="2571750"/>
              <a:ext cx="554100" cy="296700"/>
            </a:xfrm>
            <a:prstGeom prst="rect">
              <a:avLst/>
            </a:prstGeom>
            <a:solidFill>
              <a:srgbClr val="F59F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2254475" y="2571750"/>
              <a:ext cx="554100" cy="296700"/>
            </a:xfrm>
            <a:prstGeom prst="rect">
              <a:avLst/>
            </a:prstGeom>
            <a:solidFill>
              <a:srgbClr val="E520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7873" y="-752917"/>
            <a:ext cx="3831601" cy="5744017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8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81" name="Google Shape;381;p38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EN TRÍADA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2" name="Google Shape;382;p38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8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E747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8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41B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8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8"/>
          <p:cNvSpPr/>
          <p:nvPr/>
        </p:nvSpPr>
        <p:spPr>
          <a:xfrm>
            <a:off x="2254475" y="1965075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8"/>
          <p:cNvSpPr/>
          <p:nvPr/>
        </p:nvSpPr>
        <p:spPr>
          <a:xfrm>
            <a:off x="2254475" y="2571750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8" name="Google Shape;388;p38"/>
          <p:cNvCxnSpPr/>
          <p:nvPr/>
        </p:nvCxnSpPr>
        <p:spPr>
          <a:xfrm>
            <a:off x="2934900" y="2113425"/>
            <a:ext cx="1791900" cy="15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9375" y="152400"/>
            <a:ext cx="3360209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9"/>
          <p:cNvSpPr txBox="1"/>
          <p:nvPr/>
        </p:nvSpPr>
        <p:spPr>
          <a:xfrm>
            <a:off x="807775" y="508625"/>
            <a:ext cx="383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PALETAS DE COLORES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95" name="Google Shape;395;p39"/>
          <p:cNvSpPr txBox="1"/>
          <p:nvPr/>
        </p:nvSpPr>
        <p:spPr>
          <a:xfrm>
            <a:off x="912325" y="1441175"/>
            <a:ext cx="249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Proxima Nova"/>
                <a:ea typeface="Proxima Nova"/>
                <a:cs typeface="Proxima Nova"/>
                <a:sym typeface="Proxima Nova"/>
              </a:rPr>
              <a:t>COLORES EN TRÍADA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96" name="Google Shape;396;p39"/>
          <p:cNvSpPr/>
          <p:nvPr/>
        </p:nvSpPr>
        <p:spPr>
          <a:xfrm>
            <a:off x="1048825" y="1965075"/>
            <a:ext cx="554100" cy="296700"/>
          </a:xfrm>
          <a:prstGeom prst="rect">
            <a:avLst/>
          </a:prstGeom>
          <a:solidFill>
            <a:srgbClr val="82BA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9"/>
          <p:cNvSpPr/>
          <p:nvPr/>
        </p:nvSpPr>
        <p:spPr>
          <a:xfrm>
            <a:off x="1651650" y="1965075"/>
            <a:ext cx="554100" cy="296700"/>
          </a:xfrm>
          <a:prstGeom prst="rect">
            <a:avLst/>
          </a:prstGeom>
          <a:solidFill>
            <a:srgbClr val="E747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9"/>
          <p:cNvSpPr/>
          <p:nvPr/>
        </p:nvSpPr>
        <p:spPr>
          <a:xfrm>
            <a:off x="1048825" y="2571750"/>
            <a:ext cx="554100" cy="296700"/>
          </a:xfrm>
          <a:prstGeom prst="rect">
            <a:avLst/>
          </a:prstGeom>
          <a:solidFill>
            <a:srgbClr val="41B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9"/>
          <p:cNvSpPr/>
          <p:nvPr/>
        </p:nvSpPr>
        <p:spPr>
          <a:xfrm>
            <a:off x="1651650" y="2571750"/>
            <a:ext cx="554100" cy="296700"/>
          </a:xfrm>
          <a:prstGeom prst="rect">
            <a:avLst/>
          </a:prstGeom>
          <a:solidFill>
            <a:srgbClr val="F59F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9"/>
          <p:cNvSpPr/>
          <p:nvPr/>
        </p:nvSpPr>
        <p:spPr>
          <a:xfrm>
            <a:off x="2254475" y="1965075"/>
            <a:ext cx="554100" cy="296700"/>
          </a:xfrm>
          <a:prstGeom prst="rect">
            <a:avLst/>
          </a:prstGeom>
          <a:solidFill>
            <a:srgbClr val="AE4D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9"/>
          <p:cNvSpPr/>
          <p:nvPr/>
        </p:nvSpPr>
        <p:spPr>
          <a:xfrm>
            <a:off x="2254475" y="2571750"/>
            <a:ext cx="554100" cy="296700"/>
          </a:xfrm>
          <a:prstGeom prst="rect">
            <a:avLst/>
          </a:prstGeom>
          <a:solidFill>
            <a:srgbClr val="E520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2" name="Google Shape;402;p39"/>
          <p:cNvCxnSpPr/>
          <p:nvPr/>
        </p:nvCxnSpPr>
        <p:spPr>
          <a:xfrm>
            <a:off x="2934900" y="2720100"/>
            <a:ext cx="209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0"/>
          <p:cNvSpPr txBox="1"/>
          <p:nvPr/>
        </p:nvSpPr>
        <p:spPr>
          <a:xfrm>
            <a:off x="807775" y="508625"/>
            <a:ext cx="438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INSPIRACIÓN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408" name="Google Shape;40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9700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7901" y="152400"/>
            <a:ext cx="243663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1"/>
          <p:cNvSpPr txBox="1"/>
          <p:nvPr/>
        </p:nvSpPr>
        <p:spPr>
          <a:xfrm>
            <a:off x="807775" y="508625"/>
            <a:ext cx="438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INSPIRACIÓN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415" name="Google Shape;41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5075" y="152400"/>
            <a:ext cx="3022177" cy="483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9652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"/>
          <p:cNvSpPr txBox="1"/>
          <p:nvPr/>
        </p:nvSpPr>
        <p:spPr>
          <a:xfrm>
            <a:off x="807775" y="508625"/>
            <a:ext cx="438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INSPIRACIÓN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422" name="Google Shape;42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6300" y="152400"/>
            <a:ext cx="3225801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4501" y="152400"/>
            <a:ext cx="3037099" cy="481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3"/>
          <p:cNvSpPr txBox="1"/>
          <p:nvPr/>
        </p:nvSpPr>
        <p:spPr>
          <a:xfrm>
            <a:off x="807775" y="508625"/>
            <a:ext cx="438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INSPIRACIÓN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429" name="Google Shape;42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6050" y="113375"/>
            <a:ext cx="3225801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8626" y="113375"/>
            <a:ext cx="272086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4"/>
          <p:cNvSpPr txBox="1"/>
          <p:nvPr/>
        </p:nvSpPr>
        <p:spPr>
          <a:xfrm>
            <a:off x="807775" y="508625"/>
            <a:ext cx="438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INSPIRACIÓN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436" name="Google Shape;43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8250" y="152400"/>
            <a:ext cx="323154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0990" y="326975"/>
            <a:ext cx="3109411" cy="4664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5"/>
          <p:cNvSpPr txBox="1"/>
          <p:nvPr/>
        </p:nvSpPr>
        <p:spPr>
          <a:xfrm>
            <a:off x="807775" y="508625"/>
            <a:ext cx="438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INSPIRACIÓN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443" name="Google Shape;44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8975" y="238250"/>
            <a:ext cx="322961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6"/>
          <p:cNvSpPr txBox="1"/>
          <p:nvPr>
            <p:ph idx="1" type="subTitle"/>
          </p:nvPr>
        </p:nvSpPr>
        <p:spPr>
          <a:xfrm>
            <a:off x="311700" y="3183804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Proxima Nova"/>
                <a:ea typeface="Proxima Nova"/>
                <a:cs typeface="Proxima Nova"/>
                <a:sym typeface="Proxima Nova"/>
              </a:rPr>
              <a:t>¡Gracias! </a:t>
            </a:r>
            <a:endParaRPr sz="2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9" name="Google Shape;44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4724" y="1416704"/>
            <a:ext cx="1754550" cy="17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