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roxima Nova Semibold"/>
      <p:regular r:id="rId17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Semibold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Semibold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24797414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24797414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d3d57ff81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d3d57ff81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d3d57ff81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d3d57ff81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3d57ff81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d3d57ff81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d3d57ff81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d3d57ff81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d3d57ff81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d3d57ff81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d3d57ff81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d3d57ff81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3d57ff81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d3d57ff81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d3d57ff81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d3d57ff81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d3d57ff81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d3d57ff81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75599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>
                <a:solidFill>
                  <a:schemeClr val="accent6"/>
                </a:solidFill>
                <a:highlight>
                  <a:srgbClr val="976C8D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EL CHALECO SASTRE</a:t>
            </a:r>
            <a:endParaRPr sz="4300">
              <a:solidFill>
                <a:schemeClr val="accent6"/>
              </a:solidFill>
              <a:highlight>
                <a:srgbClr val="976C8D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7900" y="1981038"/>
            <a:ext cx="4261050" cy="104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EL CHALECO HERMÉS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175" y="927350"/>
            <a:ext cx="7242377" cy="39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PARTES DE UN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225" y="882975"/>
            <a:ext cx="7197365" cy="403052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2327875" y="1019825"/>
            <a:ext cx="1518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ESCOTE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858175" y="2095075"/>
            <a:ext cx="1518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SISAS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26350" y="3292275"/>
            <a:ext cx="1518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COSTADILLOS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15025" y="4489475"/>
            <a:ext cx="17691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BOLSILLOS OJAL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387875" y="4655725"/>
            <a:ext cx="17691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ABOTONADURAS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079325" y="4422950"/>
            <a:ext cx="12084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2"/>
                </a:solidFill>
              </a:rPr>
              <a:t>PICOS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780000" y="4570000"/>
            <a:ext cx="17691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MARTINGALA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602650" y="956250"/>
            <a:ext cx="17691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ESPALDA RASADA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El chaleco viene de la mano de un decreto del rey Carlos II de Inglaterra en 1666.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Su origen está inspirado en los chalecos de la India.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375" y="152400"/>
            <a:ext cx="289002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944350" y="842575"/>
            <a:ext cx="2211000" cy="14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Durante el 1700 y parte del 1800, los chalecos eran una pieza ornamental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8850" y="152400"/>
            <a:ext cx="3373511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2275" y="854175"/>
            <a:ext cx="2660749" cy="413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944350" y="842575"/>
            <a:ext cx="2883900" cy="14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A partir de la Revolución Francesa, a fines del 1800, se va simplificando.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550" y="1933575"/>
            <a:ext cx="5983699" cy="299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3326" y="389900"/>
            <a:ext cx="3132949" cy="374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944350" y="842575"/>
            <a:ext cx="2883900" cy="1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Después del 1820, los chalecos se diseñan más cortos y ceñidos, acorde a la moda del momento.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Incluso llegan a mezclarse con los corsets.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9975" y="650325"/>
            <a:ext cx="3440775" cy="422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875" y="2658375"/>
            <a:ext cx="3668282" cy="22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326" y="882150"/>
            <a:ext cx="2396175" cy="303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6925" y="1815250"/>
            <a:ext cx="2506025" cy="33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84826"/>
            <a:ext cx="2533775" cy="289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4849" y="2053675"/>
            <a:ext cx="2599844" cy="303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944350" y="842575"/>
            <a:ext cx="2883900" cy="1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Durante el 1900, el chaleco se transforma en una pieza base del vestuario, tanto en hombres como en mujeres.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3149" y="1012050"/>
            <a:ext cx="4691100" cy="35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HISTORIA DEL CHALECO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28" name="Google Shape;128;p22"/>
          <p:cNvSpPr txBox="1"/>
          <p:nvPr/>
        </p:nvSpPr>
        <p:spPr>
          <a:xfrm>
            <a:off x="944350" y="842575"/>
            <a:ext cx="38964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En el siglo 20, el chaleco pasa de ser prenda de trabajador, a símbolo de status social.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75" y="1906275"/>
            <a:ext cx="5933649" cy="296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858175" y="331175"/>
            <a:ext cx="3580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DIFERENTES TIPOS DE CHALECOS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050" y="1207875"/>
            <a:ext cx="4572000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2007500" y="2629550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BÁSICO</a:t>
            </a:r>
            <a:r>
              <a:rPr lang="es" sz="700">
                <a:solidFill>
                  <a:schemeClr val="dk2"/>
                </a:solidFill>
              </a:rPr>
              <a:t> DE 5 BOTONES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137" name="Google Shape;137;p23"/>
          <p:cNvSpPr txBox="1"/>
          <p:nvPr/>
        </p:nvSpPr>
        <p:spPr>
          <a:xfrm>
            <a:off x="3512800" y="2629550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ASIMÉTRICO 4 BOLSILLOS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5018100" y="2629550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SMOKING 4 BOTONES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2007500" y="4289425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4 Y 4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3512800" y="4289425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MANDARÍN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5018100" y="4289425"/>
            <a:ext cx="14025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>
                <a:solidFill>
                  <a:schemeClr val="dk2"/>
                </a:solidFill>
              </a:rPr>
              <a:t>DOBLE ABOTONADURA SOLAPADO</a:t>
            </a:r>
            <a:endParaRPr sz="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