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Proxima Nova"/>
      <p:regular r:id="rId32"/>
      <p:bold r:id="rId33"/>
      <p:italic r:id="rId34"/>
      <p:boldItalic r:id="rId35"/>
    </p:embeddedFont>
    <p:embeddedFont>
      <p:font typeface="Proxima Nova Semibold"/>
      <p:regular r:id="rId36"/>
      <p:bold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roximaNova-bold.fntdata"/><Relationship Id="rId10" Type="http://schemas.openxmlformats.org/officeDocument/2006/relationships/slide" Target="slides/slide5.xml"/><Relationship Id="rId32" Type="http://schemas.openxmlformats.org/officeDocument/2006/relationships/font" Target="fonts/ProximaNova-regular.fntdata"/><Relationship Id="rId13" Type="http://schemas.openxmlformats.org/officeDocument/2006/relationships/slide" Target="slides/slide8.xml"/><Relationship Id="rId35" Type="http://schemas.openxmlformats.org/officeDocument/2006/relationships/font" Target="fonts/ProximaNova-boldItalic.fntdata"/><Relationship Id="rId12" Type="http://schemas.openxmlformats.org/officeDocument/2006/relationships/slide" Target="slides/slide7.xml"/><Relationship Id="rId34" Type="http://schemas.openxmlformats.org/officeDocument/2006/relationships/font" Target="fonts/ProximaNova-italic.fntdata"/><Relationship Id="rId15" Type="http://schemas.openxmlformats.org/officeDocument/2006/relationships/slide" Target="slides/slide10.xml"/><Relationship Id="rId37" Type="http://schemas.openxmlformats.org/officeDocument/2006/relationships/font" Target="fonts/ProximaNovaSemibold-bold.fntdata"/><Relationship Id="rId14" Type="http://schemas.openxmlformats.org/officeDocument/2006/relationships/slide" Target="slides/slide9.xml"/><Relationship Id="rId36" Type="http://schemas.openxmlformats.org/officeDocument/2006/relationships/font" Target="fonts/ProximaNovaSemibold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ProximaNovaSemibold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c1ef77e5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c1ef77e5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f3744ee8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2f3744ee8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2f3744ee8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2f3744ee8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ec1ef77e5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ec1ef77e5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c1ef77e5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ec1ef77e5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ec1ef77e5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ec1ef77e5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c1ef77e5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ec1ef77e5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c1ef77e5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ec1ef77e5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c1ef77e5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ec1ef77e5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ec1ef77e5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ec1ef77e5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ec1ef77e5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ec1ef77e5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ec1ef77e5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ec1ef77e5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c1ef77e5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ec1ef77e5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ec1ef77e5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ec1ef77e5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c1ef77e5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c1ef77e5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ec1ef77e5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ec1ef77e5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ec1ef77e5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ec1ef77e5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ec1ef77e5e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ec1ef77e5e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ec1ef77e5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ec1ef77e5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ec1ef77e5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ec1ef77e5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ec1ef77e5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ec1ef77e5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ec1ef77e5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ec1ef77e5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ec1ef77e5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ec1ef77e5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ec1ef77e5e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ec1ef77e5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ec1ef77e5e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ec1ef77e5e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3183804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Historia de la moda: el estilo bohemio chic</a:t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150" y="2175450"/>
            <a:ext cx="3233228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11700" y="990429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Claves d</a:t>
            </a: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el estilo bohemio chic</a:t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0525" y="420725"/>
            <a:ext cx="1865550" cy="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664975" y="1895400"/>
            <a:ext cx="5340900" cy="23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Formas relajadas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Estilo muy femenino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Accesorios fuertes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Bordados y estampas con estilo hindú/oriental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Paletas de colores suaves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Proxima Nova"/>
              <a:buChar char="-"/>
            </a:pPr>
            <a:r>
              <a:rPr lang="es" sz="1900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Formas inspiradas en los 70 y 80</a:t>
            </a:r>
            <a:endParaRPr sz="1900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870800" y="801125"/>
            <a:ext cx="38316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Isabel Marant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</a:t>
            </a: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ffortless</a:t>
            </a: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chic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3600" y="503350"/>
            <a:ext cx="4136800" cy="413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875" y="152400"/>
            <a:ext cx="329825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531" y="152400"/>
            <a:ext cx="329825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800" y="152400"/>
            <a:ext cx="329825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0456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9814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9814" y="152400"/>
            <a:ext cx="2831789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85077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5574" y="152400"/>
            <a:ext cx="315197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7125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6057" y="152400"/>
            <a:ext cx="257137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621321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6121" y="152400"/>
            <a:ext cx="27710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6374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/>
        </p:nvSpPr>
        <p:spPr>
          <a:xfrm>
            <a:off x="870800" y="801125"/>
            <a:ext cx="38316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Ulla Johnson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Boho</a:t>
            </a: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chic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100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0034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5141" y="152400"/>
            <a:ext cx="303925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97082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5620" y="152400"/>
            <a:ext cx="327583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634594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394" y="152400"/>
            <a:ext cx="288929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74068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8868" y="152400"/>
            <a:ext cx="300570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9554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0340" y="152400"/>
            <a:ext cx="269637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9658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/>
        </p:nvSpPr>
        <p:spPr>
          <a:xfrm>
            <a:off x="870800" y="801125"/>
            <a:ext cx="38316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Nicky &amp; Simone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Zimmerman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Boho chic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3300" y="0"/>
            <a:ext cx="3785000" cy="50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851377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6177" y="152400"/>
            <a:ext cx="287189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57056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5360" y="152400"/>
            <a:ext cx="301554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43683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483" y="152400"/>
            <a:ext cx="259322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6497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9771" y="152400"/>
            <a:ext cx="279267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9636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1168" y="152400"/>
            <a:ext cx="308078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24187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8987" y="152400"/>
            <a:ext cx="270398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1866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