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Proxima Nova Semibold"/>
      <p:regular r:id="rId13"/>
      <p:bold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roximaNovaSemibold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roximaNovaSemibold-boldItalic.fntdata"/><Relationship Id="rId14" Type="http://schemas.openxmlformats.org/officeDocument/2006/relationships/font" Target="fonts/ProximaNova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2f3744ee8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2f3744ee8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524797414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524797414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d3d57ff81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d3d57ff81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d56a281421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d56a28142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d56a281421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d56a281421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d56a281421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d56a28142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d56a281421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d56a281421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237541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300">
                <a:solidFill>
                  <a:schemeClr val="accent6"/>
                </a:solidFill>
                <a:highlight>
                  <a:srgbClr val="976C8D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LA CHAQUETA BAR</a:t>
            </a:r>
            <a:endParaRPr sz="4300">
              <a:solidFill>
                <a:schemeClr val="accent6"/>
              </a:solidFill>
              <a:highlight>
                <a:srgbClr val="976C8D"/>
              </a:highlight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6675" y="2577113"/>
            <a:ext cx="4261050" cy="104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03975" y="506500"/>
            <a:ext cx="1882377" cy="20706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>
            <a:off x="858175" y="331175"/>
            <a:ext cx="329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LA CHAQUETA BAR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995525" y="1294175"/>
            <a:ext cx="3130200" cy="31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En 1947, cuando el mundo aún se recuperaba de las secuelas de la Segunda Guerra Mundial, Christian Dior presentó su primera colección de alta costura en París. Esta colección, llamada </a:t>
            </a:r>
            <a:r>
              <a:rPr i="1" lang="es" sz="13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Corolle</a:t>
            </a:r>
            <a:r>
              <a:rPr lang="es" sz="13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(o "Colección Corolla") y popularmente conocida como el </a:t>
            </a:r>
            <a:r>
              <a:rPr i="1" lang="es" sz="13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New Look</a:t>
            </a:r>
            <a:r>
              <a:rPr lang="es" sz="13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cambió para siempre el curso de la moda femenina. </a:t>
            </a:r>
            <a:endParaRPr sz="13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La pieza central de esta colección fue la chaqueta "Bar", que se convirtió en símbolo del renacer y de una nueva feminidad.</a:t>
            </a:r>
            <a:endParaRPr sz="20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2400"/>
            <a:ext cx="32258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/>
        </p:nvSpPr>
        <p:spPr>
          <a:xfrm>
            <a:off x="858175" y="331175"/>
            <a:ext cx="329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CARACTERÍSTICAS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7200" y="152400"/>
            <a:ext cx="4075100" cy="5341674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2527275" y="3936425"/>
            <a:ext cx="24393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2"/>
                </a:solidFill>
              </a:rPr>
              <a:t>BOLSILLOS HOLGADOS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6265800" y="3535625"/>
            <a:ext cx="21630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2"/>
                </a:solidFill>
              </a:rPr>
              <a:t>COSTADILLOS EN L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6531150" y="267650"/>
            <a:ext cx="15186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2"/>
                </a:solidFill>
              </a:rPr>
              <a:t>ESCOTE ALTO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2527275" y="1276550"/>
            <a:ext cx="22944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2"/>
                </a:solidFill>
              </a:rPr>
              <a:t>SISAS ENTALLADAS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6599000" y="1620050"/>
            <a:ext cx="22944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2"/>
                </a:solidFill>
              </a:rPr>
              <a:t>CORTE PRINCESA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1953275" y="3192125"/>
            <a:ext cx="22944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2"/>
                </a:solidFill>
              </a:rPr>
              <a:t>CADERA CON RELLENO</a:t>
            </a:r>
            <a:endParaRPr sz="13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/>
        </p:nvSpPr>
        <p:spPr>
          <a:xfrm>
            <a:off x="858175" y="331175"/>
            <a:ext cx="329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EL DISEÑO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995525" y="1294175"/>
            <a:ext cx="3130200" cy="31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La chaqueta "Bar" se distingue por su silueta exageradamente femenina y estructurada: hombros suaves, cintura estrecha y definida, y caderas amplias. Esta forma era completamente opuesta a las siluetas rectas y prácticas de la moda de los años de guerra. </a:t>
            </a:r>
            <a:endParaRPr sz="13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La "Bar" evocaba un sentido de lujo, sofisticación y extravagancia que el público ansiaba después de los años de austeridad. Con esta chaqueta, Dior redefinió el ideal de belleza y glamour de la época.</a:t>
            </a:r>
            <a:endParaRPr sz="20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9375" y="152400"/>
            <a:ext cx="3663463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/>
        </p:nvSpPr>
        <p:spPr>
          <a:xfrm>
            <a:off x="1095075" y="564825"/>
            <a:ext cx="3130200" cy="31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Su diseño, aunque sencillo, era revolucionario. Dior prestó gran atención a los detalles y a la estructura interna de la prenda, que moldeaba el cuerpo femenino para crear una silueta en "reloj de arena". </a:t>
            </a:r>
            <a:endParaRPr sz="13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Confeccionada en lana beige y acompañada de una falda negra de gran volumen, la chaqueta "Bar" destacaba por su elegancia y por el impacto visual de su silueta.</a:t>
            </a:r>
            <a:endParaRPr sz="20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7850" y="152400"/>
            <a:ext cx="3642416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5075" y="3222810"/>
            <a:ext cx="3476926" cy="1768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/>
        </p:nvSpPr>
        <p:spPr>
          <a:xfrm>
            <a:off x="858175" y="331175"/>
            <a:ext cx="329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LA CHAQUETA BAR HOY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995525" y="1294175"/>
            <a:ext cx="2422500" cy="3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La chaqueta "Bar" no </a:t>
            </a:r>
            <a:r>
              <a:rPr lang="es" sz="13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sólo</a:t>
            </a:r>
            <a:r>
              <a:rPr lang="es" sz="13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catapultó a Christian Dior a la fama mundial, sino que también se convirtió en un emblema de la casa Dior, influenciando la moda durante décadas y siendo reinterpretada en múltiples colecciones.</a:t>
            </a:r>
            <a:endParaRPr sz="13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Hasta hoy, sigue siendo un referente del lujo y la elegancia, representando una de las innovaciones más importantes de la historia de la moda del siglo XX.</a:t>
            </a:r>
            <a:endParaRPr sz="20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9975" y="269775"/>
            <a:ext cx="3452950" cy="4603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/>
        </p:nvSpPr>
        <p:spPr>
          <a:xfrm>
            <a:off x="858175" y="331175"/>
            <a:ext cx="329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LA CHAQUETA BAR HOY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0950" y="808175"/>
            <a:ext cx="2828925" cy="376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2275" y="808175"/>
            <a:ext cx="3002046" cy="403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