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Proxima Nova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roximaNova-bold.fntdata"/><Relationship Id="rId50" Type="http://schemas.openxmlformats.org/officeDocument/2006/relationships/font" Target="fonts/ProximaNova-regular.fntdata"/><Relationship Id="rId53" Type="http://schemas.openxmlformats.org/officeDocument/2006/relationships/font" Target="fonts/ProximaNova-boldItalic.fntdata"/><Relationship Id="rId52" Type="http://schemas.openxmlformats.org/officeDocument/2006/relationships/font" Target="fonts/ProximaNov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7658784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7658784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a76587842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a76587842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a76587842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a76587842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a76587842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a76587842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76587842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76587842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a76587842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a76587842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765878422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a76587842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765878422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765878422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a76587842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a76587842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76587842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a76587842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76587842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a76587842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f541971eb7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f541971eb7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a765878422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a765878422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765878422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76587842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a765878422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a76587842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a76587842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a76587842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765878422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a765878422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a76587842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a76587842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a765878422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a76587842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f541971eb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f541971eb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f541971eb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f541971eb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f541971eb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f541971eb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f541971eb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f541971eb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f541971eb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f541971eb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f541971eb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f541971eb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541971eb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f541971eb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f541971eb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f541971eb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f541971eb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f541971eb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f541971eb7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f541971eb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f541971eb7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f541971eb7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f541971eb7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f541971eb7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f541971eb7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f541971eb7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f541971eb7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f541971eb7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f541971eb7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f541971eb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f541971eb7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f541971eb7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f541971eb7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f541971eb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f541971eb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f541971eb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f541971eb7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f541971eb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f541971eb7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f541971eb7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f541971eb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f541971eb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f541971eb7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f541971eb7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f541971eb7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f541971eb7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f541971eb7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f541971eb7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Relationship Id="rId4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jpg"/><Relationship Id="rId4" Type="http://schemas.openxmlformats.org/officeDocument/2006/relationships/image" Target="../media/image3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Relationship Id="rId4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jpg"/><Relationship Id="rId4" Type="http://schemas.openxmlformats.org/officeDocument/2006/relationships/image" Target="../media/image3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jpg"/><Relationship Id="rId4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8.jpg"/><Relationship Id="rId4" Type="http://schemas.openxmlformats.org/officeDocument/2006/relationships/image" Target="../media/image37.jpg"/><Relationship Id="rId5" Type="http://schemas.openxmlformats.org/officeDocument/2006/relationships/image" Target="../media/image4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Relationship Id="rId4" Type="http://schemas.openxmlformats.org/officeDocument/2006/relationships/image" Target="../media/image1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jpg"/><Relationship Id="rId4" Type="http://schemas.openxmlformats.org/officeDocument/2006/relationships/image" Target="../media/image1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Relationship Id="rId4" Type="http://schemas.openxmlformats.org/officeDocument/2006/relationships/image" Target="../media/image2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image" Target="../media/image4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jpg"/><Relationship Id="rId4" Type="http://schemas.openxmlformats.org/officeDocument/2006/relationships/image" Target="../media/image4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jpg"/><Relationship Id="rId4" Type="http://schemas.openxmlformats.org/officeDocument/2006/relationships/image" Target="../media/image4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jpg"/><Relationship Id="rId4" Type="http://schemas.openxmlformats.org/officeDocument/2006/relationships/image" Target="../media/image3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jpg"/><Relationship Id="rId4" Type="http://schemas.openxmlformats.org/officeDocument/2006/relationships/image" Target="../media/image4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0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2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4.jpg"/><Relationship Id="rId4" Type="http://schemas.openxmlformats.org/officeDocument/2006/relationships/image" Target="../media/image53.jpg"/><Relationship Id="rId5" Type="http://schemas.openxmlformats.org/officeDocument/2006/relationships/image" Target="../media/image58.jpg"/><Relationship Id="rId6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343154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Club de Costura 2024</a:t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500" y="1544950"/>
            <a:ext cx="2559000" cy="62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796654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2100">
                <a:latin typeface="Proxima Nova"/>
                <a:ea typeface="Proxima Nova"/>
                <a:cs typeface="Proxima Nova"/>
                <a:sym typeface="Proxima Nova"/>
              </a:rPr>
              <a:t>Chaquetas militares</a:t>
            </a:r>
            <a:endParaRPr i="1" sz="21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4294967295" type="subTitle"/>
          </p:nvPr>
        </p:nvSpPr>
        <p:spPr>
          <a:xfrm>
            <a:off x="1661200" y="688725"/>
            <a:ext cx="3294300" cy="20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latin typeface="Proxima Nova"/>
                <a:ea typeface="Proxima Nova"/>
                <a:cs typeface="Proxima Nova"/>
                <a:sym typeface="Proxima Nova"/>
              </a:rPr>
              <a:t>Chaquetas</a:t>
            </a:r>
            <a:r>
              <a:rPr lang="es" sz="2400">
                <a:latin typeface="Proxima Nova"/>
                <a:ea typeface="Proxima Nova"/>
                <a:cs typeface="Proxima Nova"/>
                <a:sym typeface="Proxima Nova"/>
              </a:rPr>
              <a:t> militares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400">
                <a:latin typeface="Proxima Nova"/>
                <a:ea typeface="Proxima Nova"/>
                <a:cs typeface="Proxima Nova"/>
                <a:sym typeface="Proxima Nova"/>
              </a:rPr>
              <a:t>en la </a:t>
            </a:r>
            <a:r>
              <a:rPr b="1" lang="es" sz="2400">
                <a:latin typeface="Proxima Nova"/>
                <a:ea typeface="Proxima Nova"/>
                <a:cs typeface="Proxima Nova"/>
                <a:sym typeface="Proxima Nova"/>
              </a:rPr>
              <a:t>historia</a:t>
            </a:r>
            <a:endParaRPr b="1"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128" y="344362"/>
            <a:ext cx="2964553" cy="445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2550" y="375475"/>
            <a:ext cx="3719050" cy="476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8025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5600" y="152400"/>
            <a:ext cx="315859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7125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1950" y="152400"/>
            <a:ext cx="331998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35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9225" y="473175"/>
            <a:ext cx="3267075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4950" y="152400"/>
            <a:ext cx="443744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900" y="152400"/>
            <a:ext cx="36436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650" y="152400"/>
            <a:ext cx="35471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6650" y="152400"/>
            <a:ext cx="323069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875" y="152400"/>
            <a:ext cx="502722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97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314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000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170" y="152400"/>
            <a:ext cx="3607763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47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39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600" y="152400"/>
            <a:ext cx="299820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3200" y="152400"/>
            <a:ext cx="3418751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6400" y="130275"/>
            <a:ext cx="331479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3594" y="174525"/>
            <a:ext cx="272177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6570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0740" y="152400"/>
            <a:ext cx="3090862" cy="4161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 txBox="1"/>
          <p:nvPr/>
        </p:nvSpPr>
        <p:spPr>
          <a:xfrm>
            <a:off x="1891500" y="1653600"/>
            <a:ext cx="5497500" cy="18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chemeClr val="dk2"/>
                </a:solidFill>
              </a:rPr>
              <a:t>La </a:t>
            </a:r>
            <a:r>
              <a:rPr b="1" lang="es" sz="2700">
                <a:solidFill>
                  <a:schemeClr val="dk2"/>
                </a:solidFill>
              </a:rPr>
              <a:t>chaqueta</a:t>
            </a:r>
            <a:r>
              <a:rPr lang="es" sz="2700">
                <a:solidFill>
                  <a:schemeClr val="dk2"/>
                </a:solidFill>
              </a:rPr>
              <a:t> militar en la </a:t>
            </a:r>
            <a:r>
              <a:rPr b="1" lang="es" sz="2700">
                <a:solidFill>
                  <a:schemeClr val="dk2"/>
                </a:solidFill>
              </a:rPr>
              <a:t>moda</a:t>
            </a:r>
            <a:endParaRPr b="1" sz="2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825" y="605900"/>
            <a:ext cx="4172575" cy="4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5425" y="152400"/>
            <a:ext cx="3461073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4"/>
          <p:cNvSpPr txBox="1"/>
          <p:nvPr/>
        </p:nvSpPr>
        <p:spPr>
          <a:xfrm>
            <a:off x="1402325" y="42475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Temperley London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096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925" y="108150"/>
            <a:ext cx="471312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325" y="419100"/>
            <a:ext cx="3224950" cy="4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5125" y="-238775"/>
            <a:ext cx="3173425" cy="507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7"/>
          <p:cNvSpPr txBox="1"/>
          <p:nvPr/>
        </p:nvSpPr>
        <p:spPr>
          <a:xfrm>
            <a:off x="5240600" y="4203325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Marc Jacobs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400" y="152400"/>
            <a:ext cx="356735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4155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8"/>
          <p:cNvSpPr txBox="1"/>
          <p:nvPr/>
        </p:nvSpPr>
        <p:spPr>
          <a:xfrm>
            <a:off x="274075" y="243375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Marc Jacobs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10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9"/>
          <p:cNvSpPr txBox="1"/>
          <p:nvPr/>
        </p:nvSpPr>
        <p:spPr>
          <a:xfrm>
            <a:off x="1125800" y="3429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Dolce &amp; Gabbana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950" y="152400"/>
            <a:ext cx="351226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1650" y="342956"/>
            <a:ext cx="2918750" cy="466999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0"/>
          <p:cNvSpPr txBox="1"/>
          <p:nvPr/>
        </p:nvSpPr>
        <p:spPr>
          <a:xfrm>
            <a:off x="462150" y="2876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Dolce &amp; Gabbana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975" y="152400"/>
            <a:ext cx="3024187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862" y="152400"/>
            <a:ext cx="3024187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1"/>
          <p:cNvSpPr txBox="1"/>
          <p:nvPr/>
        </p:nvSpPr>
        <p:spPr>
          <a:xfrm>
            <a:off x="462150" y="2876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Dolce &amp; Gabbana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475" y="152400"/>
            <a:ext cx="302552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2"/>
          <p:cNvSpPr txBox="1"/>
          <p:nvPr/>
        </p:nvSpPr>
        <p:spPr>
          <a:xfrm>
            <a:off x="462150" y="2876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Dolce &amp; Gabbana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22" name="Google Shape;22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404" y="152400"/>
            <a:ext cx="302418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3"/>
          <p:cNvSpPr txBox="1"/>
          <p:nvPr/>
        </p:nvSpPr>
        <p:spPr>
          <a:xfrm>
            <a:off x="462150" y="2876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Rabanne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28" name="Google Shape;22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025" y="152400"/>
            <a:ext cx="321773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6250" y="158798"/>
            <a:ext cx="3217724" cy="483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4"/>
          <p:cNvSpPr txBox="1"/>
          <p:nvPr/>
        </p:nvSpPr>
        <p:spPr>
          <a:xfrm>
            <a:off x="462150" y="287650"/>
            <a:ext cx="3263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</a:rPr>
              <a:t>Burberry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35" name="Google Shape;2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1350" y="287650"/>
            <a:ext cx="3049325" cy="606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9375" y="287650"/>
            <a:ext cx="320684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5"/>
          <p:cNvSpPr txBox="1"/>
          <p:nvPr/>
        </p:nvSpPr>
        <p:spPr>
          <a:xfrm>
            <a:off x="2582750" y="785375"/>
            <a:ext cx="3794100" cy="19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2"/>
                </a:solidFill>
              </a:rPr>
              <a:t>¿Interpretación </a:t>
            </a:r>
            <a:r>
              <a:rPr b="1" lang="es" sz="2200">
                <a:solidFill>
                  <a:schemeClr val="dk2"/>
                </a:solidFill>
              </a:rPr>
              <a:t>personal </a:t>
            </a:r>
            <a:r>
              <a:rPr lang="es" sz="2200">
                <a:solidFill>
                  <a:schemeClr val="dk2"/>
                </a:solidFill>
              </a:rPr>
              <a:t>o 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2"/>
                </a:solidFill>
              </a:rPr>
              <a:t>interpretación</a:t>
            </a:r>
            <a:r>
              <a:rPr b="1" lang="es" sz="2200">
                <a:solidFill>
                  <a:schemeClr val="dk2"/>
                </a:solidFill>
              </a:rPr>
              <a:t> literal?</a:t>
            </a:r>
            <a:endParaRPr b="1" sz="2200">
              <a:solidFill>
                <a:schemeClr val="dk2"/>
              </a:solidFill>
            </a:endParaRPr>
          </a:p>
        </p:txBody>
      </p:sp>
      <p:sp>
        <p:nvSpPr>
          <p:cNvPr id="242" name="Google Shape;242;p45"/>
          <p:cNvSpPr txBox="1"/>
          <p:nvPr/>
        </p:nvSpPr>
        <p:spPr>
          <a:xfrm>
            <a:off x="2544100" y="2079550"/>
            <a:ext cx="3794100" cy="19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chemeClr val="dk2"/>
                </a:solidFill>
              </a:rPr>
              <a:t>Giambattista Valli 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chemeClr val="dk2"/>
                </a:solidFill>
              </a:rPr>
              <a:t>&amp; 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chemeClr val="dk2"/>
                </a:solidFill>
              </a:rPr>
              <a:t>Lee Radziwill</a:t>
            </a:r>
            <a:endParaRPr sz="50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243" name="Google Shape;243;p45"/>
          <p:cNvSpPr/>
          <p:nvPr/>
        </p:nvSpPr>
        <p:spPr>
          <a:xfrm>
            <a:off x="2687900" y="1968900"/>
            <a:ext cx="3583800" cy="1515300"/>
          </a:xfrm>
          <a:prstGeom prst="rect">
            <a:avLst/>
          </a:prstGeom>
          <a:noFill/>
          <a:ln cap="flat" cmpd="sng" w="38100">
            <a:solidFill>
              <a:srgbClr val="D5A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Giambattista</a:t>
            </a:r>
            <a:r>
              <a:rPr lang="es" sz="1700">
                <a:solidFill>
                  <a:schemeClr val="dk2"/>
                </a:solidFill>
              </a:rPr>
              <a:t> Valli &amp; 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</a:rPr>
              <a:t>Lee Radziwill</a:t>
            </a:r>
            <a:endParaRPr sz="44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249" name="Google Shape;2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050" y="1324925"/>
            <a:ext cx="5925373" cy="333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638" y="594300"/>
            <a:ext cx="6550723" cy="436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7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448" y="630875"/>
            <a:ext cx="3729076" cy="46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8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3150" y="141324"/>
            <a:ext cx="3877601" cy="50231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9"/>
          <p:cNvSpPr txBox="1"/>
          <p:nvPr/>
        </p:nvSpPr>
        <p:spPr>
          <a:xfrm>
            <a:off x="335525" y="14132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5849" y="438825"/>
            <a:ext cx="6028725" cy="452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50"/>
          <p:cNvSpPr txBox="1"/>
          <p:nvPr/>
        </p:nvSpPr>
        <p:spPr>
          <a:xfrm>
            <a:off x="3102863" y="99600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1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279" name="Google Shape;2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475" y="771875"/>
            <a:ext cx="5815910" cy="3876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2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285" name="Google Shape;28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7788" y="849300"/>
            <a:ext cx="5168435" cy="387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3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291" name="Google Shape;2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2200" y="604675"/>
            <a:ext cx="4419599" cy="441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4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297" name="Google Shape;29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0400" y="583050"/>
            <a:ext cx="4349551" cy="44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5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303" name="Google Shape;30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725" y="782925"/>
            <a:ext cx="6888551" cy="387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6"/>
          <p:cNvSpPr txBox="1"/>
          <p:nvPr/>
        </p:nvSpPr>
        <p:spPr>
          <a:xfrm>
            <a:off x="3244650" y="188075"/>
            <a:ext cx="2654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Giambattista Valli &amp; Lee Radziwill</a:t>
            </a:r>
            <a:endParaRPr sz="3950">
              <a:solidFill>
                <a:schemeClr val="dk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309" name="Google Shape;30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75" y="561681"/>
            <a:ext cx="2583600" cy="38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750" y="152400"/>
            <a:ext cx="2939852" cy="4410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27874" y="682880"/>
            <a:ext cx="2939852" cy="4410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8027" y="871450"/>
            <a:ext cx="2583587" cy="387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