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roxima Nova Semibold"/>
      <p:regular r:id="rId13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roximaNovaSemibold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Semibold-boldItalic.fntdata"/><Relationship Id="rId14" Type="http://schemas.openxmlformats.org/officeDocument/2006/relationships/font" Target="fonts/ProximaNova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3d57ff81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d3d57ff81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3e16255e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3e16255e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3e16255e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3e16255e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d3e16255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d3e16255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d3e16255e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d3e16255e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d3e16255e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d3e16255e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75599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>
                <a:solidFill>
                  <a:schemeClr val="accent6"/>
                </a:solidFill>
                <a:highlight>
                  <a:srgbClr val="976C8D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EL WRAP DRESS</a:t>
            </a:r>
            <a:endParaRPr sz="4300">
              <a:solidFill>
                <a:schemeClr val="accent6"/>
              </a:solidFill>
              <a:highlight>
                <a:srgbClr val="976C8D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7900" y="1981038"/>
            <a:ext cx="4261050" cy="104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LA PRINCESA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Diane Simone Michelle Halfin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nació en Bélgica en 1946, en una familia de clase alta de origen mixto.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Estudió en España y en Suiza, donde conoció al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príncipe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Egon von Fürstenberg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heredero de la fortuna de los automóviles Fiat.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3274" y="785475"/>
            <a:ext cx="4464077" cy="357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LA PRINCESA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En 1970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se mudaron a New York, y pasaron a ser la pareja del año.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375" y="152400"/>
            <a:ext cx="3225801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LA DISEÑADORA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Diane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no se sentía representada con la moda del momento.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Amaba usar vestidos, pero era una mujer joven y muy ocupada.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375" y="152400"/>
            <a:ext cx="3851115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LA DISEÑADORA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933050" y="1351525"/>
            <a:ext cx="22110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En 1973,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vio en televisión a una actriz famosa que vestía una falda en línea A con una blusa anudada en la cintura ¡y de golpe tuvo una idea!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Así nació el Vestido Cruzado DVF, conocido en todo el mundo por su nombre en inglés: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WRAP DRESS</a:t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450" y="152400"/>
            <a:ext cx="3059629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1479" y="152400"/>
            <a:ext cx="1980121" cy="247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7263" y="2371713"/>
            <a:ext cx="1743075" cy="26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LA DISEÑADORA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50 años más tarde,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la compañia DVF sigue fabricando este vestido, además de una exitosa línea de Pret a Porter.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475" y="152400"/>
            <a:ext cx="327821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1525" y="152400"/>
            <a:ext cx="2510075" cy="32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858175" y="331175"/>
            <a:ext cx="329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DIANE, DIVA DE LA MODA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933050" y="1351525"/>
            <a:ext cx="22110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Diane</a:t>
            </a:r>
            <a:r>
              <a:rPr b="1"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sigue al frente de su compañía. Es además una entusiasta comunicadora social, amante de la 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filantropía</a:t>
            </a:r>
            <a:r>
              <a:rPr lang="es" sz="14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y luchadora de los derechos de la mujer.</a:t>
            </a:r>
            <a:endParaRPr sz="145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6450" y="960575"/>
            <a:ext cx="5695149" cy="3796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